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9" r:id="rId4"/>
  </p:sldMasterIdLst>
  <p:sldIdLst>
    <p:sldId id="257" r:id="rId5"/>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F5FC"/>
    <a:srgbClr val="FFFFFF"/>
    <a:srgbClr val="FF00FF"/>
    <a:srgbClr val="558ED5"/>
    <a:srgbClr val="4F81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9099" autoAdjust="0"/>
  </p:normalViewPr>
  <p:slideViewPr>
    <p:cSldViewPr>
      <p:cViewPr varScale="1">
        <p:scale>
          <a:sx n="81" d="100"/>
          <a:sy n="81" d="100"/>
        </p:scale>
        <p:origin x="3060" y="102"/>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9" name="Rectangle 8"/>
          <p:cNvSpPr/>
          <p:nvPr/>
        </p:nvSpPr>
        <p:spPr>
          <a:xfrm>
            <a:off x="0" y="1"/>
            <a:ext cx="6858000" cy="6604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9"/>
          <p:cNvSpPr/>
          <p:nvPr/>
        </p:nvSpPr>
        <p:spPr>
          <a:xfrm>
            <a:off x="3572" y="1"/>
            <a:ext cx="6854429" cy="6604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57175" y="7164642"/>
            <a:ext cx="4371975" cy="2113280"/>
          </a:xfrm>
        </p:spPr>
        <p:txBody>
          <a:bodyPr anchor="ctr">
            <a:normAutofit/>
          </a:bodyPr>
          <a:lstStyle>
            <a:lvl1pPr algn="r">
              <a:defRPr sz="3300" spc="150" baseline="0"/>
            </a:lvl1pPr>
          </a:lstStyle>
          <a:p>
            <a:r>
              <a:rPr lang="ja-JP" altLang="en-US"/>
              <a:t>マスター タイトルの書式設定</a:t>
            </a:r>
            <a:endParaRPr lang="en-US" dirty="0"/>
          </a:p>
        </p:txBody>
      </p:sp>
      <p:sp>
        <p:nvSpPr>
          <p:cNvPr id="3" name="Subtitle 2"/>
          <p:cNvSpPr>
            <a:spLocks noGrp="1"/>
          </p:cNvSpPr>
          <p:nvPr>
            <p:ph type="subTitle" idx="1"/>
          </p:nvPr>
        </p:nvSpPr>
        <p:spPr>
          <a:xfrm>
            <a:off x="4843463" y="7164642"/>
            <a:ext cx="1800225" cy="2113280"/>
          </a:xfrm>
        </p:spPr>
        <p:txBody>
          <a:bodyPr lIns="91440" rIns="91440" anchor="ctr">
            <a:normAutofit/>
          </a:bodyPr>
          <a:lstStyle>
            <a:lvl1pPr marL="0" indent="0" algn="l">
              <a:lnSpc>
                <a:spcPct val="100000"/>
              </a:lnSpc>
              <a:spcBef>
                <a:spcPts val="0"/>
              </a:spcBef>
              <a:buNone/>
              <a:defRPr sz="1200">
                <a:solidFill>
                  <a:schemeClr val="tx1">
                    <a:lumMod val="95000"/>
                    <a:lumOff val="5000"/>
                  </a:schemeClr>
                </a:solidFill>
              </a:defRPr>
            </a:lvl1pPr>
            <a:lvl2pPr marL="342900" indent="0" algn="ctr">
              <a:buNone/>
              <a:defRPr sz="1200"/>
            </a:lvl2pPr>
            <a:lvl3pPr marL="685800" indent="0" algn="ctr">
              <a:buNone/>
              <a:defRPr sz="120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lvl1pPr algn="l">
              <a:defRPr/>
            </a:lvl1pPr>
          </a:lstStyle>
          <a:p>
            <a:fld id="{80EC91C1-17C0-4DFA-9497-70FB6360FAAB}" type="datetimeFigureOut">
              <a:rPr kumimoji="1" lang="ja-JP" altLang="en-US" smtClean="0"/>
              <a:t>2026/1/5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5D38720-D8B5-4CB1-9F95-9128F1C7B76C}" type="slidenum">
              <a:rPr kumimoji="1" lang="ja-JP" altLang="en-US" smtClean="0"/>
              <a:t>‹#›</a:t>
            </a:fld>
            <a:endParaRPr kumimoji="1" lang="ja-JP" altLang="en-US"/>
          </a:p>
        </p:txBody>
      </p:sp>
      <p:cxnSp>
        <p:nvCxnSpPr>
          <p:cNvPr id="8" name="Straight Connector 7"/>
          <p:cNvCxnSpPr/>
          <p:nvPr/>
        </p:nvCxnSpPr>
        <p:spPr>
          <a:xfrm flipV="1">
            <a:off x="4717599" y="7603709"/>
            <a:ext cx="0" cy="13208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03965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0EC91C1-17C0-4DFA-9497-70FB6360FAAB}" type="datetimeFigureOut">
              <a:rPr kumimoji="1" lang="ja-JP" altLang="en-US" smtClean="0"/>
              <a:t>2026/1/5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5D38720-D8B5-4CB1-9F95-9128F1C7B76C}" type="slidenum">
              <a:rPr kumimoji="1" lang="ja-JP" altLang="en-US" smtClean="0"/>
              <a:t>‹#›</a:t>
            </a:fld>
            <a:endParaRPr kumimoji="1" lang="ja-JP" altLang="en-US"/>
          </a:p>
        </p:txBody>
      </p:sp>
    </p:spTree>
    <p:extLst>
      <p:ext uri="{BB962C8B-B14F-4D97-AF65-F5344CB8AC3E}">
        <p14:creationId xmlns:p14="http://schemas.microsoft.com/office/powerpoint/2010/main" val="37610717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8" y="1100667"/>
            <a:ext cx="1478756" cy="7814733"/>
          </a:xfrm>
        </p:spPr>
        <p:txBody>
          <a:bodyPr vert="eaVert" lIns="45720" tIns="91440" rIns="45720" bIns="91440"/>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57214" y="1100667"/>
            <a:ext cx="4264819" cy="781473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0EC91C1-17C0-4DFA-9497-70FB6360FAAB}" type="datetimeFigureOut">
              <a:rPr kumimoji="1" lang="ja-JP" altLang="en-US" smtClean="0"/>
              <a:t>2026/1/5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5D38720-D8B5-4CB1-9F95-9128F1C7B76C}" type="slidenum">
              <a:rPr kumimoji="1" lang="ja-JP" altLang="en-US" smtClean="0"/>
              <a:t>‹#›</a:t>
            </a:fld>
            <a:endParaRPr kumimoji="1" lang="ja-JP" altLang="en-US"/>
          </a:p>
        </p:txBody>
      </p:sp>
      <p:cxnSp>
        <p:nvCxnSpPr>
          <p:cNvPr id="7" name="Straight Connector 6"/>
          <p:cNvCxnSpPr/>
          <p:nvPr/>
        </p:nvCxnSpPr>
        <p:spPr>
          <a:xfrm rot="5400000" flipV="1">
            <a:off x="5657850" y="488827"/>
            <a:ext cx="0" cy="51435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79315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0EC91C1-17C0-4DFA-9497-70FB6360FAAB}" type="datetimeFigureOut">
              <a:rPr kumimoji="1" lang="ja-JP" altLang="en-US" smtClean="0"/>
              <a:t>2026/1/5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5D38720-D8B5-4CB1-9F95-9128F1C7B76C}" type="slidenum">
              <a:rPr kumimoji="1" lang="ja-JP" altLang="en-US" smtClean="0"/>
              <a:t>‹#›</a:t>
            </a:fld>
            <a:endParaRPr kumimoji="1" lang="ja-JP" altLang="en-US"/>
          </a:p>
        </p:txBody>
      </p:sp>
    </p:spTree>
    <p:extLst>
      <p:ext uri="{BB962C8B-B14F-4D97-AF65-F5344CB8AC3E}">
        <p14:creationId xmlns:p14="http://schemas.microsoft.com/office/powerpoint/2010/main" val="28580929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9" name="Rectangle 8"/>
          <p:cNvSpPr/>
          <p:nvPr/>
        </p:nvSpPr>
        <p:spPr>
          <a:xfrm>
            <a:off x="0" y="1"/>
            <a:ext cx="6858000" cy="6604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Freeform 10"/>
          <p:cNvSpPr/>
          <p:nvPr/>
        </p:nvSpPr>
        <p:spPr>
          <a:xfrm>
            <a:off x="3572" y="1"/>
            <a:ext cx="6854429" cy="6604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57175" y="7164642"/>
            <a:ext cx="4371975" cy="2113280"/>
          </a:xfrm>
        </p:spPr>
        <p:txBody>
          <a:bodyPr anchor="ctr">
            <a:normAutofit/>
          </a:bodyPr>
          <a:lstStyle>
            <a:lvl1pPr algn="r">
              <a:defRPr sz="3300" b="0" spc="150" baseline="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843463" y="7164642"/>
            <a:ext cx="1800225" cy="2113280"/>
          </a:xfrm>
        </p:spPr>
        <p:txBody>
          <a:bodyPr lIns="91440" rIns="91440" anchor="ctr">
            <a:normAutofit/>
          </a:bodyPr>
          <a:lstStyle>
            <a:lvl1pPr marL="0" indent="0">
              <a:lnSpc>
                <a:spcPct val="100000"/>
              </a:lnSpc>
              <a:spcBef>
                <a:spcPts val="0"/>
              </a:spcBef>
              <a:buNone/>
              <a:defRPr sz="1200">
                <a:solidFill>
                  <a:schemeClr val="tx1">
                    <a:lumMod val="95000"/>
                    <a:lumOff val="5000"/>
                  </a:schemeClr>
                </a:solidFill>
              </a:defRPr>
            </a:lvl1pPr>
            <a:lvl2pPr marL="342900" indent="0">
              <a:buNone/>
              <a:defRPr sz="120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0EC91C1-17C0-4DFA-9497-70FB6360FAAB}" type="datetimeFigureOut">
              <a:rPr kumimoji="1" lang="ja-JP" altLang="en-US" smtClean="0"/>
              <a:t>2026/1/5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5D38720-D8B5-4CB1-9F95-9128F1C7B76C}" type="slidenum">
              <a:rPr kumimoji="1" lang="ja-JP" altLang="en-US" smtClean="0"/>
              <a:t>‹#›</a:t>
            </a:fld>
            <a:endParaRPr kumimoji="1" lang="ja-JP" altLang="en-US"/>
          </a:p>
        </p:txBody>
      </p:sp>
      <p:cxnSp>
        <p:nvCxnSpPr>
          <p:cNvPr id="8" name="Straight Connector 7"/>
          <p:cNvCxnSpPr/>
          <p:nvPr/>
        </p:nvCxnSpPr>
        <p:spPr>
          <a:xfrm flipV="1">
            <a:off x="4717599" y="7603709"/>
            <a:ext cx="0" cy="13208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974159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76072" y="845312"/>
            <a:ext cx="5467541" cy="2166112"/>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76072" y="3302000"/>
            <a:ext cx="2674620" cy="581152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368993" y="3302000"/>
            <a:ext cx="2674620" cy="581152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0EC91C1-17C0-4DFA-9497-70FB6360FAAB}" type="datetimeFigureOut">
              <a:rPr kumimoji="1" lang="ja-JP" altLang="en-US" smtClean="0"/>
              <a:t>2026/1/5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5D38720-D8B5-4CB1-9F95-9128F1C7B76C}" type="slidenum">
              <a:rPr kumimoji="1" lang="ja-JP" altLang="en-US" smtClean="0"/>
              <a:t>‹#›</a:t>
            </a:fld>
            <a:endParaRPr kumimoji="1" lang="ja-JP" altLang="en-US"/>
          </a:p>
        </p:txBody>
      </p:sp>
    </p:spTree>
    <p:extLst>
      <p:ext uri="{BB962C8B-B14F-4D97-AF65-F5344CB8AC3E}">
        <p14:creationId xmlns:p14="http://schemas.microsoft.com/office/powerpoint/2010/main" val="2622756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a:xfrm>
            <a:off x="576072" y="845312"/>
            <a:ext cx="5467541" cy="216611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76072" y="3148363"/>
            <a:ext cx="2674620" cy="1188720"/>
          </a:xfrm>
        </p:spPr>
        <p:txBody>
          <a:bodyPr lIns="137160" rIns="137160" anchor="ctr">
            <a:normAutofit/>
          </a:bodyPr>
          <a:lstStyle>
            <a:lvl1pPr marL="0" indent="0">
              <a:spcBef>
                <a:spcPts val="0"/>
              </a:spcBef>
              <a:spcAft>
                <a:spcPts val="0"/>
              </a:spcAft>
              <a:buNone/>
              <a:defRPr sz="1650" b="0" cap="none" baseline="0">
                <a:solidFill>
                  <a:schemeClr val="accent1"/>
                </a:solidFill>
                <a:latin typeface="+mn-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576072" y="4286805"/>
            <a:ext cx="2674620" cy="482671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368993" y="3148363"/>
            <a:ext cx="2674620" cy="1188720"/>
          </a:xfrm>
        </p:spPr>
        <p:txBody>
          <a:bodyPr lIns="137160" rIns="137160" anchor="ctr">
            <a:normAutofit/>
          </a:bodyPr>
          <a:lstStyle>
            <a:lvl1pPr marL="0" indent="0">
              <a:spcBef>
                <a:spcPts val="0"/>
              </a:spcBef>
              <a:spcAft>
                <a:spcPts val="0"/>
              </a:spcAft>
              <a:buNone/>
              <a:defRPr lang="en-US" sz="1650" b="0" kern="1200" cap="none" baseline="0" dirty="0">
                <a:solidFill>
                  <a:schemeClr val="accent1"/>
                </a:solidFill>
                <a:latin typeface="+mn-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lvl="0" indent="0" algn="l" defTabSz="685800" rtl="0" eaLnBrk="1" latinLnBrk="0" hangingPunct="1">
              <a:lnSpc>
                <a:spcPct val="90000"/>
              </a:lnSpc>
              <a:spcBef>
                <a:spcPts val="1350"/>
              </a:spcBef>
              <a:buNone/>
            </a:pPr>
            <a:r>
              <a:rPr lang="ja-JP" altLang="en-US"/>
              <a:t>マスター テキストの書式設定</a:t>
            </a:r>
          </a:p>
        </p:txBody>
      </p:sp>
      <p:sp>
        <p:nvSpPr>
          <p:cNvPr id="6" name="Content Placeholder 5"/>
          <p:cNvSpPr>
            <a:spLocks noGrp="1"/>
          </p:cNvSpPr>
          <p:nvPr>
            <p:ph sz="quarter" idx="4"/>
          </p:nvPr>
        </p:nvSpPr>
        <p:spPr>
          <a:xfrm>
            <a:off x="3368993" y="4286805"/>
            <a:ext cx="2674620" cy="482671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0EC91C1-17C0-4DFA-9497-70FB6360FAAB}" type="datetimeFigureOut">
              <a:rPr kumimoji="1" lang="ja-JP" altLang="en-US" smtClean="0"/>
              <a:t>2026/1/5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5D38720-D8B5-4CB1-9F95-9128F1C7B76C}" type="slidenum">
              <a:rPr kumimoji="1" lang="ja-JP" altLang="en-US" smtClean="0"/>
              <a:t>‹#›</a:t>
            </a:fld>
            <a:endParaRPr kumimoji="1" lang="ja-JP" altLang="en-US"/>
          </a:p>
        </p:txBody>
      </p:sp>
    </p:spTree>
    <p:extLst>
      <p:ext uri="{BB962C8B-B14F-4D97-AF65-F5344CB8AC3E}">
        <p14:creationId xmlns:p14="http://schemas.microsoft.com/office/powerpoint/2010/main" val="22564570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0EC91C1-17C0-4DFA-9497-70FB6360FAAB}" type="datetimeFigureOut">
              <a:rPr kumimoji="1" lang="ja-JP" altLang="en-US" smtClean="0"/>
              <a:t>2026/1/5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5D38720-D8B5-4CB1-9F95-9128F1C7B76C}" type="slidenum">
              <a:rPr kumimoji="1" lang="ja-JP" altLang="en-US" smtClean="0"/>
              <a:t>‹#›</a:t>
            </a:fld>
            <a:endParaRPr kumimoji="1" lang="ja-JP" altLang="en-US"/>
          </a:p>
        </p:txBody>
      </p:sp>
    </p:spTree>
    <p:extLst>
      <p:ext uri="{BB962C8B-B14F-4D97-AF65-F5344CB8AC3E}">
        <p14:creationId xmlns:p14="http://schemas.microsoft.com/office/powerpoint/2010/main" val="3847366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EC91C1-17C0-4DFA-9497-70FB6360FAAB}" type="datetimeFigureOut">
              <a:rPr kumimoji="1" lang="ja-JP" altLang="en-US" smtClean="0"/>
              <a:t>2026/1/5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5D38720-D8B5-4CB1-9F95-9128F1C7B76C}" type="slidenum">
              <a:rPr kumimoji="1" lang="ja-JP" altLang="en-US" smtClean="0"/>
              <a:t>‹#›</a:t>
            </a:fld>
            <a:endParaRPr kumimoji="1" lang="ja-JP" altLang="en-US"/>
          </a:p>
        </p:txBody>
      </p:sp>
    </p:spTree>
    <p:extLst>
      <p:ext uri="{BB962C8B-B14F-4D97-AF65-F5344CB8AC3E}">
        <p14:creationId xmlns:p14="http://schemas.microsoft.com/office/powerpoint/2010/main" val="41395085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8" name="Title 7"/>
          <p:cNvSpPr>
            <a:spLocks noGrp="1"/>
          </p:cNvSpPr>
          <p:nvPr>
            <p:ph type="title"/>
          </p:nvPr>
        </p:nvSpPr>
        <p:spPr>
          <a:xfrm>
            <a:off x="576072" y="681069"/>
            <a:ext cx="2468880" cy="2509520"/>
          </a:xfrm>
        </p:spPr>
        <p:txBody>
          <a:bodyPr>
            <a:noAutofit/>
          </a:bodyPr>
          <a:lstStyle>
            <a:lvl1pPr>
              <a:lnSpc>
                <a:spcPct val="80000"/>
              </a:lnSpc>
              <a:defRPr sz="2700"/>
            </a:lvl1pPr>
          </a:lstStyle>
          <a:p>
            <a:r>
              <a:rPr lang="ja-JP" altLang="en-US"/>
              <a:t>マスター タイトルの書式設定</a:t>
            </a:r>
            <a:endParaRPr lang="en-US" dirty="0"/>
          </a:p>
        </p:txBody>
      </p:sp>
      <p:sp>
        <p:nvSpPr>
          <p:cNvPr id="3" name="Content Placeholder 2"/>
          <p:cNvSpPr>
            <a:spLocks noGrp="1"/>
          </p:cNvSpPr>
          <p:nvPr>
            <p:ph idx="1"/>
          </p:nvPr>
        </p:nvSpPr>
        <p:spPr>
          <a:xfrm>
            <a:off x="3214687" y="1188720"/>
            <a:ext cx="3194114" cy="7488936"/>
          </a:xfrm>
        </p:spPr>
        <p:txBody>
          <a:bodyPr>
            <a:normAutofit/>
          </a:bodyPr>
          <a:lstStyle>
            <a:lvl1pPr>
              <a:defRPr sz="1500"/>
            </a:lvl1pPr>
            <a:lvl2pPr>
              <a:defRPr sz="1200"/>
            </a:lvl2pPr>
            <a:lvl3pPr>
              <a:defRPr sz="900"/>
            </a:lvl3pPr>
            <a:lvl4pPr>
              <a:defRPr sz="900"/>
            </a:lvl4pPr>
            <a:lvl5pPr>
              <a:defRPr sz="900"/>
            </a:lvl5pPr>
            <a:lvl6pPr>
              <a:defRPr sz="900"/>
            </a:lvl6pPr>
            <a:lvl7pPr>
              <a:defRPr sz="900"/>
            </a:lvl7pPr>
            <a:lvl8pPr>
              <a:defRPr sz="900"/>
            </a:lvl8pPr>
            <a:lvl9pPr>
              <a:defRPr sz="9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76072" y="3260842"/>
            <a:ext cx="2468880" cy="5434425"/>
          </a:xfrm>
        </p:spPr>
        <p:txBody>
          <a:bodyPr lIns="91440" rIns="91440">
            <a:normAutofit/>
          </a:bodyPr>
          <a:lstStyle>
            <a:lvl1pPr marL="0" indent="0">
              <a:lnSpc>
                <a:spcPct val="108000"/>
              </a:lnSpc>
              <a:spcBef>
                <a:spcPts val="450"/>
              </a:spcBef>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0EC91C1-17C0-4DFA-9497-70FB6360FAAB}" type="datetimeFigureOut">
              <a:rPr kumimoji="1" lang="ja-JP" altLang="en-US" smtClean="0"/>
              <a:t>2026/1/5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5D38720-D8B5-4CB1-9F95-9128F1C7B76C}" type="slidenum">
              <a:rPr kumimoji="1" lang="ja-JP" altLang="en-US" smtClean="0"/>
              <a:t>‹#›</a:t>
            </a:fld>
            <a:endParaRPr kumimoji="1" lang="ja-JP" altLang="en-US"/>
          </a:p>
        </p:txBody>
      </p:sp>
    </p:spTree>
    <p:extLst>
      <p:ext uri="{BB962C8B-B14F-4D97-AF65-F5344CB8AC3E}">
        <p14:creationId xmlns:p14="http://schemas.microsoft.com/office/powerpoint/2010/main" val="151548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257175" y="7164644"/>
            <a:ext cx="4371975" cy="2113280"/>
          </a:xfrm>
        </p:spPr>
        <p:txBody>
          <a:bodyPr anchor="ctr">
            <a:normAutofit/>
          </a:bodyPr>
          <a:lstStyle>
            <a:lvl1pPr algn="r">
              <a:defRPr sz="3300" spc="150" baseline="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0" y="-1"/>
            <a:ext cx="6856286" cy="6604000"/>
          </a:xfrm>
          <a:solidFill>
            <a:schemeClr val="accent1">
              <a:lumMod val="60000"/>
              <a:lumOff val="40000"/>
            </a:schemeClr>
          </a:solidFill>
        </p:spPr>
        <p:txBody>
          <a:bodyPr lIns="457200" tIns="365760" anchor="t"/>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843463" y="7164644"/>
            <a:ext cx="1800225" cy="2113280"/>
          </a:xfrm>
        </p:spPr>
        <p:txBody>
          <a:bodyPr lIns="91440" rIns="91440" anchor="ctr">
            <a:normAutofit/>
          </a:bodyPr>
          <a:lstStyle>
            <a:lvl1pPr marL="0" indent="0">
              <a:lnSpc>
                <a:spcPct val="100000"/>
              </a:lnSpc>
              <a:spcBef>
                <a:spcPts val="0"/>
              </a:spcBef>
              <a:buNone/>
              <a:defRPr sz="1200">
                <a:solidFill>
                  <a:schemeClr val="tx1">
                    <a:lumMod val="95000"/>
                    <a:lumOff val="5000"/>
                  </a:schemeClr>
                </a:solidFill>
              </a:defRPr>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0EC91C1-17C0-4DFA-9497-70FB6360FAAB}" type="datetimeFigureOut">
              <a:rPr kumimoji="1" lang="ja-JP" altLang="en-US" smtClean="0"/>
              <a:t>2026/1/5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5D38720-D8B5-4CB1-9F95-9128F1C7B76C}" type="slidenum">
              <a:rPr kumimoji="1" lang="ja-JP" altLang="en-US" smtClean="0"/>
              <a:t>‹#›</a:t>
            </a:fld>
            <a:endParaRPr kumimoji="1" lang="ja-JP" altLang="en-US"/>
          </a:p>
        </p:txBody>
      </p:sp>
      <p:cxnSp>
        <p:nvCxnSpPr>
          <p:cNvPr id="8" name="Straight Connector 7"/>
          <p:cNvCxnSpPr/>
          <p:nvPr/>
        </p:nvCxnSpPr>
        <p:spPr>
          <a:xfrm flipV="1">
            <a:off x="4717599" y="7603709"/>
            <a:ext cx="0" cy="13208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892345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76072" y="845312"/>
            <a:ext cx="5467541" cy="216611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76073" y="3302000"/>
            <a:ext cx="5467541" cy="5811520"/>
          </a:xfrm>
          <a:prstGeom prst="rect">
            <a:avLst/>
          </a:prstGeom>
        </p:spPr>
        <p:txBody>
          <a:bodyPr vert="horz" lIns="45720" tIns="45720" rIns="4572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76073" y="9346572"/>
            <a:ext cx="1211705" cy="396240"/>
          </a:xfrm>
          <a:prstGeom prst="rect">
            <a:avLst/>
          </a:prstGeom>
        </p:spPr>
        <p:txBody>
          <a:bodyPr vert="horz" lIns="91440" tIns="45720" rIns="91440" bIns="45720" rtlCol="0" anchor="ctr"/>
          <a:lstStyle>
            <a:lvl1pPr algn="l">
              <a:defRPr sz="750">
                <a:solidFill>
                  <a:schemeClr val="tx1">
                    <a:lumMod val="95000"/>
                    <a:lumOff val="5000"/>
                  </a:schemeClr>
                </a:solidFill>
                <a:latin typeface="+mj-lt"/>
              </a:defRPr>
            </a:lvl1pPr>
          </a:lstStyle>
          <a:p>
            <a:fld id="{80EC91C1-17C0-4DFA-9497-70FB6360FAAB}" type="datetimeFigureOut">
              <a:rPr kumimoji="1" lang="ja-JP" altLang="en-US" smtClean="0"/>
              <a:t>2026/1/5</a:t>
            </a:fld>
            <a:endParaRPr kumimoji="1" lang="ja-JP" altLang="en-US"/>
          </a:p>
        </p:txBody>
      </p:sp>
      <p:sp>
        <p:nvSpPr>
          <p:cNvPr id="5" name="Footer Placeholder 4"/>
          <p:cNvSpPr>
            <a:spLocks noGrp="1"/>
          </p:cNvSpPr>
          <p:nvPr>
            <p:ph type="ftr" sz="quarter" idx="3"/>
          </p:nvPr>
        </p:nvSpPr>
        <p:spPr>
          <a:xfrm>
            <a:off x="2724150" y="9346572"/>
            <a:ext cx="3319571" cy="396240"/>
          </a:xfrm>
          <a:prstGeom prst="rect">
            <a:avLst/>
          </a:prstGeom>
        </p:spPr>
        <p:txBody>
          <a:bodyPr vert="horz" lIns="91440" tIns="45720" rIns="91440" bIns="45720" rtlCol="0" anchor="ctr"/>
          <a:lstStyle>
            <a:lvl1pPr algn="r">
              <a:defRPr sz="750" cap="all" baseline="0">
                <a:solidFill>
                  <a:schemeClr val="tx1">
                    <a:lumMod val="95000"/>
                    <a:lumOff val="5000"/>
                  </a:schemeClr>
                </a:solidFill>
                <a:latin typeface="+mj-lt"/>
              </a:defRPr>
            </a:lvl1pPr>
          </a:lstStyle>
          <a:p>
            <a:endParaRPr kumimoji="1" lang="ja-JP" altLang="en-US"/>
          </a:p>
        </p:txBody>
      </p:sp>
      <p:sp>
        <p:nvSpPr>
          <p:cNvPr id="6" name="Slide Number Placeholder 5"/>
          <p:cNvSpPr>
            <a:spLocks noGrp="1"/>
          </p:cNvSpPr>
          <p:nvPr>
            <p:ph type="sldNum" sz="quarter" idx="4"/>
          </p:nvPr>
        </p:nvSpPr>
        <p:spPr>
          <a:xfrm>
            <a:off x="6096000" y="9346572"/>
            <a:ext cx="547688" cy="396240"/>
          </a:xfrm>
          <a:prstGeom prst="rect">
            <a:avLst/>
          </a:prstGeom>
        </p:spPr>
        <p:txBody>
          <a:bodyPr vert="horz" lIns="91440" tIns="45720" rIns="91440" bIns="45720" rtlCol="0" anchor="ctr"/>
          <a:lstStyle>
            <a:lvl1pPr algn="l">
              <a:defRPr sz="750">
                <a:solidFill>
                  <a:schemeClr val="tx1">
                    <a:lumMod val="95000"/>
                    <a:lumOff val="5000"/>
                  </a:schemeClr>
                </a:solidFill>
                <a:latin typeface="+mj-lt"/>
              </a:defRPr>
            </a:lvl1pPr>
          </a:lstStyle>
          <a:p>
            <a:fld id="{65D38720-D8B5-4CB1-9F95-9128F1C7B76C}" type="slidenum">
              <a:rPr kumimoji="1" lang="ja-JP" altLang="en-US" smtClean="0"/>
              <a:t>‹#›</a:t>
            </a:fld>
            <a:endParaRPr kumimoji="1" lang="ja-JP" altLang="en-US"/>
          </a:p>
        </p:txBody>
      </p:sp>
      <p:cxnSp>
        <p:nvCxnSpPr>
          <p:cNvPr id="7" name="Straight Connector 6"/>
          <p:cNvCxnSpPr/>
          <p:nvPr/>
        </p:nvCxnSpPr>
        <p:spPr>
          <a:xfrm flipV="1">
            <a:off x="428625" y="1193579"/>
            <a:ext cx="0" cy="13208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8729921"/>
      </p:ext>
    </p:extLst>
  </p:cSld>
  <p:clrMap bg1="lt1" tx1="dk1" bg2="lt2" tx2="dk2" accent1="accent1" accent2="accent2" accent3="accent3" accent4="accent4" accent5="accent5" accent6="accent6" hlink="hlink" folHlink="folHlink"/>
  <p:sldLayoutIdLst>
    <p:sldLayoutId id="2147483900" r:id="rId1"/>
    <p:sldLayoutId id="2147483901" r:id="rId2"/>
    <p:sldLayoutId id="2147483902" r:id="rId3"/>
    <p:sldLayoutId id="2147483903" r:id="rId4"/>
    <p:sldLayoutId id="2147483904" r:id="rId5"/>
    <p:sldLayoutId id="2147483905" r:id="rId6"/>
    <p:sldLayoutId id="2147483906" r:id="rId7"/>
    <p:sldLayoutId id="2147483907" r:id="rId8"/>
    <p:sldLayoutId id="2147483908" r:id="rId9"/>
    <p:sldLayoutId id="2147483909" r:id="rId10"/>
    <p:sldLayoutId id="2147483910" r:id="rId11"/>
  </p:sldLayoutIdLst>
  <p:txStyles>
    <p:titleStyle>
      <a:lvl1pPr algn="l" defTabSz="685800" rtl="0" eaLnBrk="1" latinLnBrk="0" hangingPunct="1">
        <a:lnSpc>
          <a:spcPct val="80000"/>
        </a:lnSpc>
        <a:spcBef>
          <a:spcPct val="0"/>
        </a:spcBef>
        <a:buNone/>
        <a:defRPr kumimoji="1" sz="3300" kern="1200" cap="all" spc="75" baseline="0">
          <a:solidFill>
            <a:schemeClr val="tx1">
              <a:lumMod val="95000"/>
              <a:lumOff val="5000"/>
            </a:schemeClr>
          </a:solidFill>
          <a:latin typeface="+mj-lt"/>
          <a:ea typeface="+mj-ea"/>
          <a:cs typeface="+mj-cs"/>
        </a:defRPr>
      </a:lvl1pPr>
    </p:titleStyle>
    <p:bodyStyle>
      <a:lvl1pPr marL="68580" indent="-68580" algn="l" defTabSz="685800" rtl="0" eaLnBrk="1" latinLnBrk="0" hangingPunct="1">
        <a:lnSpc>
          <a:spcPct val="90000"/>
        </a:lnSpc>
        <a:spcBef>
          <a:spcPts val="900"/>
        </a:spcBef>
        <a:spcAft>
          <a:spcPts val="150"/>
        </a:spcAft>
        <a:buClr>
          <a:schemeClr val="accent1"/>
        </a:buClr>
        <a:buSzPct val="100000"/>
        <a:buFont typeface="Tw Cen MT" panose="020B0602020104020603" pitchFamily="34" charset="0"/>
        <a:buChar char=" "/>
        <a:defRPr kumimoji="1" sz="1500" kern="1200">
          <a:solidFill>
            <a:schemeClr val="tx1"/>
          </a:solidFill>
          <a:latin typeface="+mn-lt"/>
          <a:ea typeface="+mn-ea"/>
          <a:cs typeface="+mn-cs"/>
        </a:defRPr>
      </a:lvl1pPr>
      <a:lvl2pPr marL="198882" indent="-102870" algn="l" defTabSz="685800" rtl="0" eaLnBrk="1" latinLnBrk="0" hangingPunct="1">
        <a:lnSpc>
          <a:spcPct val="90000"/>
        </a:lnSpc>
        <a:spcBef>
          <a:spcPts val="150"/>
        </a:spcBef>
        <a:spcAft>
          <a:spcPts val="300"/>
        </a:spcAft>
        <a:buClr>
          <a:schemeClr val="accent1"/>
        </a:buClr>
        <a:buFont typeface="Wingdings 3" pitchFamily="18" charset="2"/>
        <a:buChar char=""/>
        <a:defRPr kumimoji="1" sz="1200" kern="1200">
          <a:solidFill>
            <a:schemeClr val="tx1"/>
          </a:solidFill>
          <a:latin typeface="+mn-lt"/>
          <a:ea typeface="+mn-ea"/>
          <a:cs typeface="+mn-cs"/>
        </a:defRPr>
      </a:lvl2pPr>
      <a:lvl3pPr marL="336042" indent="-102870" algn="l" defTabSz="685800" rtl="0" eaLnBrk="1" latinLnBrk="0" hangingPunct="1">
        <a:lnSpc>
          <a:spcPct val="90000"/>
        </a:lnSpc>
        <a:spcBef>
          <a:spcPts val="150"/>
        </a:spcBef>
        <a:spcAft>
          <a:spcPts val="300"/>
        </a:spcAft>
        <a:buClr>
          <a:schemeClr val="accent1"/>
        </a:buClr>
        <a:buFont typeface="Wingdings 3" pitchFamily="18" charset="2"/>
        <a:buChar char=""/>
        <a:defRPr kumimoji="1" sz="900" kern="1200">
          <a:solidFill>
            <a:schemeClr val="tx1"/>
          </a:solidFill>
          <a:latin typeface="+mn-lt"/>
          <a:ea typeface="+mn-ea"/>
          <a:cs typeface="+mn-cs"/>
        </a:defRPr>
      </a:lvl3pPr>
      <a:lvl4pPr marL="445770" indent="-102870" algn="l" defTabSz="685800" rtl="0" eaLnBrk="1" latinLnBrk="0" hangingPunct="1">
        <a:lnSpc>
          <a:spcPct val="90000"/>
        </a:lnSpc>
        <a:spcBef>
          <a:spcPts val="150"/>
        </a:spcBef>
        <a:spcAft>
          <a:spcPts val="300"/>
        </a:spcAft>
        <a:buClr>
          <a:schemeClr val="accent1"/>
        </a:buClr>
        <a:buFont typeface="Wingdings 3" pitchFamily="18" charset="2"/>
        <a:buChar char=""/>
        <a:defRPr kumimoji="1" sz="900" kern="1200">
          <a:solidFill>
            <a:schemeClr val="tx1"/>
          </a:solidFill>
          <a:latin typeface="+mn-lt"/>
          <a:ea typeface="+mn-ea"/>
          <a:cs typeface="+mn-cs"/>
        </a:defRPr>
      </a:lvl4pPr>
      <a:lvl5pPr marL="582930" indent="-102870" algn="l" defTabSz="685800" rtl="0" eaLnBrk="1" latinLnBrk="0" hangingPunct="1">
        <a:lnSpc>
          <a:spcPct val="90000"/>
        </a:lnSpc>
        <a:spcBef>
          <a:spcPts val="150"/>
        </a:spcBef>
        <a:spcAft>
          <a:spcPts val="300"/>
        </a:spcAft>
        <a:buClr>
          <a:schemeClr val="accent1"/>
        </a:buClr>
        <a:buFont typeface="Wingdings 3" pitchFamily="18" charset="2"/>
        <a:buChar char=""/>
        <a:defRPr kumimoji="1" sz="900" kern="1200">
          <a:solidFill>
            <a:schemeClr val="tx1"/>
          </a:solidFill>
          <a:latin typeface="+mn-lt"/>
          <a:ea typeface="+mn-ea"/>
          <a:cs typeface="+mn-cs"/>
        </a:defRPr>
      </a:lvl5pPr>
      <a:lvl6pPr marL="685800" indent="-102870" algn="l" defTabSz="685800" rtl="0" eaLnBrk="1" latinLnBrk="0" hangingPunct="1">
        <a:lnSpc>
          <a:spcPct val="90000"/>
        </a:lnSpc>
        <a:spcBef>
          <a:spcPts val="150"/>
        </a:spcBef>
        <a:spcAft>
          <a:spcPts val="300"/>
        </a:spcAft>
        <a:buClr>
          <a:schemeClr val="accent1"/>
        </a:buClr>
        <a:buFont typeface="Wingdings 3" pitchFamily="18" charset="2"/>
        <a:buChar char=""/>
        <a:defRPr kumimoji="1" sz="900" kern="1200">
          <a:solidFill>
            <a:schemeClr val="tx1"/>
          </a:solidFill>
          <a:latin typeface="+mn-lt"/>
          <a:ea typeface="+mn-ea"/>
          <a:cs typeface="+mn-cs"/>
        </a:defRPr>
      </a:lvl6pPr>
      <a:lvl7pPr marL="795528" indent="-102870" algn="l" defTabSz="685800" rtl="0" eaLnBrk="1" latinLnBrk="0" hangingPunct="1">
        <a:lnSpc>
          <a:spcPct val="90000"/>
        </a:lnSpc>
        <a:spcBef>
          <a:spcPts val="150"/>
        </a:spcBef>
        <a:spcAft>
          <a:spcPts val="300"/>
        </a:spcAft>
        <a:buClr>
          <a:schemeClr val="accent1"/>
        </a:buClr>
        <a:buFont typeface="Wingdings 3" pitchFamily="18" charset="2"/>
        <a:buChar char=""/>
        <a:defRPr kumimoji="1" sz="900" kern="1200">
          <a:solidFill>
            <a:schemeClr val="tx1"/>
          </a:solidFill>
          <a:latin typeface="+mn-lt"/>
          <a:ea typeface="+mn-ea"/>
          <a:cs typeface="+mn-cs"/>
        </a:defRPr>
      </a:lvl7pPr>
      <a:lvl8pPr marL="912114" indent="-102870" algn="l" defTabSz="685800" rtl="0" eaLnBrk="1" latinLnBrk="0" hangingPunct="1">
        <a:lnSpc>
          <a:spcPct val="90000"/>
        </a:lnSpc>
        <a:spcBef>
          <a:spcPts val="150"/>
        </a:spcBef>
        <a:spcAft>
          <a:spcPts val="300"/>
        </a:spcAft>
        <a:buClr>
          <a:schemeClr val="accent1"/>
        </a:buClr>
        <a:buFont typeface="Wingdings 3" pitchFamily="18" charset="2"/>
        <a:buChar char=""/>
        <a:defRPr kumimoji="1" sz="900" kern="1200">
          <a:solidFill>
            <a:schemeClr val="tx1"/>
          </a:solidFill>
          <a:latin typeface="+mn-lt"/>
          <a:ea typeface="+mn-ea"/>
          <a:cs typeface="+mn-cs"/>
        </a:defRPr>
      </a:lvl8pPr>
      <a:lvl9pPr marL="1021842" indent="-102870" algn="l" defTabSz="685800" rtl="0" eaLnBrk="1" latinLnBrk="0" hangingPunct="1">
        <a:lnSpc>
          <a:spcPct val="90000"/>
        </a:lnSpc>
        <a:spcBef>
          <a:spcPts val="150"/>
        </a:spcBef>
        <a:spcAft>
          <a:spcPts val="300"/>
        </a:spcAft>
        <a:buClr>
          <a:schemeClr val="accent1"/>
        </a:buClr>
        <a:buFont typeface="Wingdings 3" pitchFamily="18" charset="2"/>
        <a:buChar char=""/>
        <a:defRPr kumimoji="1" sz="90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図 14">
            <a:extLst>
              <a:ext uri="{FF2B5EF4-FFF2-40B4-BE49-F238E27FC236}">
                <a16:creationId xmlns:a16="http://schemas.microsoft.com/office/drawing/2014/main" xmlns="" id="{9AB48F84-E785-43F4-96D4-02404DD739DD}"/>
              </a:ext>
            </a:extLst>
          </p:cNvPr>
          <p:cNvPicPr>
            <a:picLocks noChangeAspect="1"/>
          </p:cNvPicPr>
          <p:nvPr/>
        </p:nvPicPr>
        <p:blipFill rotWithShape="1">
          <a:blip r:embed="rId2">
            <a:extLst>
              <a:ext uri="{BEBA8EAE-BF5A-486C-A8C5-ECC9F3942E4B}">
                <a14:imgProps xmlns:a14="http://schemas.microsoft.com/office/drawing/2010/main">
                  <a14:imgLayer r:embed="rId3">
                    <a14:imgEffect>
                      <a14:artisticPastelsSmooth/>
                    </a14:imgEffect>
                  </a14:imgLayer>
                </a14:imgProps>
              </a:ext>
              <a:ext uri="{28A0092B-C50C-407E-A947-70E740481C1C}">
                <a14:useLocalDpi xmlns:a14="http://schemas.microsoft.com/office/drawing/2010/main" val="0"/>
              </a:ext>
            </a:extLst>
          </a:blip>
          <a:srcRect l="2269" t="2645" r="1999" b="2613"/>
          <a:stretch/>
        </p:blipFill>
        <p:spPr>
          <a:xfrm rot="5400000">
            <a:off x="-1391346" y="1382870"/>
            <a:ext cx="9906002" cy="7140259"/>
          </a:xfrm>
          <a:prstGeom prst="rect">
            <a:avLst/>
          </a:prstGeom>
        </p:spPr>
      </p:pic>
      <p:sp>
        <p:nvSpPr>
          <p:cNvPr id="18" name="テキスト ボックス 17"/>
          <p:cNvSpPr txBox="1"/>
          <p:nvPr/>
        </p:nvSpPr>
        <p:spPr>
          <a:xfrm>
            <a:off x="307348" y="582331"/>
            <a:ext cx="6508613" cy="1384995"/>
          </a:xfrm>
          <a:prstGeom prst="rect">
            <a:avLst/>
          </a:prstGeom>
          <a:noFill/>
        </p:spPr>
        <p:txBody>
          <a:bodyPr wrap="square" rtlCol="0">
            <a:spAutoFit/>
          </a:bodyPr>
          <a:lstStyle/>
          <a:p>
            <a:r>
              <a:rPr lang="ja-JP" altLang="en-US" sz="2800" b="1" dirty="0" smtClean="0"/>
              <a:t>　</a:t>
            </a:r>
            <a:r>
              <a:rPr lang="ja-JP" altLang="ja-JP" sz="2800" b="1" dirty="0" smtClean="0"/>
              <a:t>令和</a:t>
            </a:r>
            <a:r>
              <a:rPr lang="ja-JP" altLang="ja-JP" sz="2800" b="1" dirty="0"/>
              <a:t>７年度 遠賀・中間薬剤師会　</a:t>
            </a:r>
            <a:endParaRPr lang="en-US" altLang="ja-JP" sz="2800" b="1" dirty="0" smtClean="0"/>
          </a:p>
          <a:p>
            <a:r>
              <a:rPr lang="ja-JP" altLang="en-US" sz="2800" b="1" dirty="0" smtClean="0"/>
              <a:t>　　</a:t>
            </a:r>
            <a:r>
              <a:rPr lang="ja-JP" altLang="ja-JP" sz="2800" b="1" dirty="0" smtClean="0"/>
              <a:t>地域</a:t>
            </a:r>
            <a:r>
              <a:rPr lang="ja-JP" altLang="ja-JP" sz="2800" b="1" dirty="0"/>
              <a:t>医療連携 研修会のご案内</a:t>
            </a:r>
            <a:endParaRPr lang="ja-JP" altLang="ja-JP" sz="2800" dirty="0"/>
          </a:p>
          <a:p>
            <a:r>
              <a:rPr lang="ja-JP" altLang="ja-JP" sz="2800" b="1" dirty="0" smtClean="0"/>
              <a:t>（</a:t>
            </a:r>
            <a:r>
              <a:rPr lang="en-US" altLang="ja-JP" sz="2800" b="1" dirty="0"/>
              <a:t>JHCO</a:t>
            </a:r>
            <a:r>
              <a:rPr lang="ja-JP" altLang="ja-JP" sz="2800" b="1" dirty="0"/>
              <a:t>九州病院との</a:t>
            </a:r>
            <a:r>
              <a:rPr lang="ja-JP" altLang="ja-JP" sz="2800" b="1" dirty="0" err="1"/>
              <a:t>薬薬</a:t>
            </a:r>
            <a:r>
              <a:rPr lang="ja-JP" altLang="ja-JP" sz="2800" b="1" dirty="0"/>
              <a:t>連携研修会）　　　</a:t>
            </a:r>
            <a:endParaRPr kumimoji="1" lang="ja-JP" altLang="en-US" sz="2600" b="1" dirty="0">
              <a:latin typeface="Meiryo UI" panose="020B0604030504040204" pitchFamily="50" charset="-128"/>
              <a:ea typeface="Meiryo UI" panose="020B0604030504040204" pitchFamily="50" charset="-128"/>
            </a:endParaRPr>
          </a:p>
        </p:txBody>
      </p:sp>
      <p:sp>
        <p:nvSpPr>
          <p:cNvPr id="9" name="AutoShape 93"/>
          <p:cNvSpPr>
            <a:spLocks noChangeArrowheads="1"/>
          </p:cNvSpPr>
          <p:nvPr/>
        </p:nvSpPr>
        <p:spPr bwMode="auto">
          <a:xfrm>
            <a:off x="44624" y="2997701"/>
            <a:ext cx="1039714" cy="443131"/>
          </a:xfrm>
          <a:prstGeom prst="roundRect">
            <a:avLst>
              <a:gd name="adj" fmla="val 50000"/>
            </a:avLst>
          </a:prstGeom>
          <a:solidFill>
            <a:schemeClr val="accent1">
              <a:lumMod val="60000"/>
              <a:lumOff val="40000"/>
            </a:schemeClr>
          </a:solidFill>
          <a:ln>
            <a:noFill/>
          </a:ln>
          <a:effectLst/>
        </p:spPr>
        <p:txBody>
          <a:bodyPr wrap="none" lIns="83969" tIns="41985" rIns="83969" bIns="41985"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r>
              <a:rPr lang="ja-JP" altLang="en-US" sz="1400" dirty="0">
                <a:ea typeface="メイリオ" pitchFamily="50" charset="-128"/>
                <a:cs typeface="メイリオ" pitchFamily="50" charset="-128"/>
              </a:rPr>
              <a:t>会　場</a:t>
            </a:r>
          </a:p>
        </p:txBody>
      </p:sp>
      <p:sp>
        <p:nvSpPr>
          <p:cNvPr id="11" name="Text Box 13"/>
          <p:cNvSpPr txBox="1">
            <a:spLocks noChangeArrowheads="1"/>
          </p:cNvSpPr>
          <p:nvPr/>
        </p:nvSpPr>
        <p:spPr bwMode="auto">
          <a:xfrm>
            <a:off x="1119335" y="3080792"/>
            <a:ext cx="5528254"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遠賀・中間薬剤師会館　</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階ホール</a:t>
            </a: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四角形: 角を丸くする 15">
            <a:extLst>
              <a:ext uri="{FF2B5EF4-FFF2-40B4-BE49-F238E27FC236}">
                <a16:creationId xmlns:a16="http://schemas.microsoft.com/office/drawing/2014/main" xmlns="" id="{F8892B73-ABB3-47C5-A331-95D0A2147B62}"/>
              </a:ext>
            </a:extLst>
          </p:cNvPr>
          <p:cNvSpPr/>
          <p:nvPr/>
        </p:nvSpPr>
        <p:spPr>
          <a:xfrm>
            <a:off x="254877" y="2204263"/>
            <a:ext cx="6603124" cy="70240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xmlns="" id="{E764C0E6-FF62-424D-ADA3-F3057AA3F3B7}"/>
              </a:ext>
            </a:extLst>
          </p:cNvPr>
          <p:cNvSpPr txBox="1"/>
          <p:nvPr/>
        </p:nvSpPr>
        <p:spPr>
          <a:xfrm>
            <a:off x="5147992" y="67117"/>
            <a:ext cx="1584000" cy="386054"/>
          </a:xfrm>
          <a:prstGeom prst="rect">
            <a:avLst/>
          </a:prstGeom>
          <a:solidFill>
            <a:schemeClr val="bg1"/>
          </a:solidFill>
          <a:ln w="28575">
            <a:solidFill>
              <a:schemeClr val="accent1">
                <a:lumMod val="75000"/>
              </a:schemeClr>
            </a:solidFill>
          </a:ln>
        </p:spPr>
        <p:txBody>
          <a:bodyPr wrap="square" tIns="72000" bIns="36000" rtlCol="0">
            <a:spAutoFit/>
          </a:bodyPr>
          <a:lstStyle/>
          <a:p>
            <a:pPr algn="ctr"/>
            <a:r>
              <a:rPr kumimoji="1" lang="ja-JP" altLang="en-US" dirty="0"/>
              <a:t>現地開催のみ</a:t>
            </a:r>
          </a:p>
        </p:txBody>
      </p:sp>
      <p:sp>
        <p:nvSpPr>
          <p:cNvPr id="72" name="テキスト ボックス 71"/>
          <p:cNvSpPr txBox="1"/>
          <p:nvPr/>
        </p:nvSpPr>
        <p:spPr>
          <a:xfrm>
            <a:off x="59911" y="2407275"/>
            <a:ext cx="7140259" cy="400110"/>
          </a:xfrm>
          <a:prstGeom prst="rect">
            <a:avLst/>
          </a:prstGeom>
          <a:noFill/>
        </p:spPr>
        <p:txBody>
          <a:bodyPr wrap="square" rtlCol="0">
            <a:spAutoFit/>
          </a:bodyPr>
          <a:lstStyle/>
          <a:p>
            <a:r>
              <a:rPr lang="ja-JP" altLang="en-US" sz="2000" b="1" dirty="0">
                <a:latin typeface="Meiryo UI" panose="020B0604030504040204" pitchFamily="50" charset="-128"/>
                <a:ea typeface="Meiryo UI" panose="020B0604030504040204" pitchFamily="50" charset="-128"/>
              </a:rPr>
              <a:t>　　　２０２６年２月２０日（金）１９</a:t>
            </a:r>
            <a:r>
              <a:rPr lang="en-US" altLang="ja-JP" sz="2000" b="1" dirty="0">
                <a:latin typeface="Meiryo UI" panose="020B0604030504040204" pitchFamily="50" charset="-128"/>
                <a:ea typeface="Meiryo UI" panose="020B0604030504040204" pitchFamily="50" charset="-128"/>
              </a:rPr>
              <a:t>:</a:t>
            </a:r>
            <a:r>
              <a:rPr lang="ja-JP" altLang="en-US" sz="2000" b="1" dirty="0">
                <a:latin typeface="Meiryo UI" panose="020B0604030504040204" pitchFamily="50" charset="-128"/>
                <a:ea typeface="Meiryo UI" panose="020B0604030504040204" pitchFamily="50" charset="-128"/>
              </a:rPr>
              <a:t>３０～２１：００</a:t>
            </a:r>
            <a:endParaRPr kumimoji="1" lang="ja-JP" altLang="en-US" sz="2000" b="1" dirty="0">
              <a:latin typeface="Meiryo UI" panose="020B0604030504040204" pitchFamily="50" charset="-128"/>
              <a:ea typeface="Meiryo UI" panose="020B0604030504040204" pitchFamily="50" charset="-128"/>
            </a:endParaRPr>
          </a:p>
        </p:txBody>
      </p:sp>
      <p:sp>
        <p:nvSpPr>
          <p:cNvPr id="38" name="AutoShape 93">
            <a:extLst>
              <a:ext uri="{FF2B5EF4-FFF2-40B4-BE49-F238E27FC236}">
                <a16:creationId xmlns:a16="http://schemas.microsoft.com/office/drawing/2014/main" xmlns="" id="{7372100C-DFE4-4A49-BC30-9B916CDD8B34}"/>
              </a:ext>
            </a:extLst>
          </p:cNvPr>
          <p:cNvSpPr>
            <a:spLocks noChangeArrowheads="1"/>
          </p:cNvSpPr>
          <p:nvPr/>
        </p:nvSpPr>
        <p:spPr bwMode="auto">
          <a:xfrm>
            <a:off x="59911" y="4077821"/>
            <a:ext cx="1039714" cy="443131"/>
          </a:xfrm>
          <a:prstGeom prst="roundRect">
            <a:avLst>
              <a:gd name="adj" fmla="val 50000"/>
            </a:avLst>
          </a:prstGeom>
          <a:solidFill>
            <a:schemeClr val="accent1">
              <a:lumMod val="60000"/>
              <a:lumOff val="40000"/>
            </a:schemeClr>
          </a:solidFill>
          <a:ln>
            <a:noFill/>
          </a:ln>
          <a:effectLst/>
        </p:spPr>
        <p:txBody>
          <a:bodyPr wrap="none" lIns="83969" tIns="41985" rIns="83969" bIns="41985"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r>
              <a:rPr lang="ja-JP" altLang="en-US" sz="1400" dirty="0">
                <a:ea typeface="メイリオ" pitchFamily="50" charset="-128"/>
                <a:cs typeface="メイリオ" pitchFamily="50" charset="-128"/>
              </a:rPr>
              <a:t>内　容</a:t>
            </a:r>
          </a:p>
        </p:txBody>
      </p:sp>
      <p:sp>
        <p:nvSpPr>
          <p:cNvPr id="40" name="Text Box 13">
            <a:extLst>
              <a:ext uri="{FF2B5EF4-FFF2-40B4-BE49-F238E27FC236}">
                <a16:creationId xmlns:a16="http://schemas.microsoft.com/office/drawing/2014/main" xmlns="" id="{B9B9B6ED-46F0-43F2-B57C-033024C458D4}"/>
              </a:ext>
            </a:extLst>
          </p:cNvPr>
          <p:cNvSpPr txBox="1">
            <a:spLocks noChangeArrowheads="1"/>
          </p:cNvSpPr>
          <p:nvPr/>
        </p:nvSpPr>
        <p:spPr bwMode="auto">
          <a:xfrm>
            <a:off x="1100173" y="4088904"/>
            <a:ext cx="5882886"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講演</a:t>
            </a:r>
            <a:r>
              <a:rPr lang="en-US" altLang="ja-JP" sz="1400" b="1" dirty="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「乳がん周術期の薬物療法と副作用」</a:t>
            </a:r>
          </a:p>
          <a:p>
            <a:pPr eaLnBrk="1" hangingPunct="1">
              <a:spcBef>
                <a:spcPct val="0"/>
              </a:spcBef>
              <a:buFontTx/>
              <a:buNone/>
            </a:pP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　　　講師：</a:t>
            </a:r>
            <a:r>
              <a:rPr lang="en-US" altLang="ja-JP" sz="1400" b="1" dirty="0">
                <a:latin typeface="メイリオ" panose="020B0604030504040204" pitchFamily="50" charset="-128"/>
                <a:ea typeface="メイリオ" panose="020B0604030504040204" pitchFamily="50" charset="-128"/>
                <a:cs typeface="メイリオ" panose="020B0604030504040204" pitchFamily="50" charset="-128"/>
              </a:rPr>
              <a:t>JCHO</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九州病院 薬剤部</a:t>
            </a:r>
            <a:endParaRPr lang="en-US" altLang="ja-JP" sz="1400" b="1" dirty="0">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spcBef>
                <a:spcPct val="0"/>
              </a:spcBef>
              <a:buFontTx/>
              <a:buNone/>
            </a:pP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　　　　　　日本臨床腫瘍薬学会 外来がん治療認定薬剤師</a:t>
            </a:r>
            <a:endParaRPr lang="en-US" altLang="ja-JP" sz="1400" b="1" dirty="0">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spcBef>
                <a:spcPct val="0"/>
              </a:spcBef>
              <a:buFontTx/>
              <a:buNone/>
            </a:pP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　　　　　　　　　　　　　　　　　　　　　　　小笠　裕斗　先生</a:t>
            </a:r>
            <a:endParaRPr lang="en-US" altLang="ja-JP" sz="1400" b="1" dirty="0">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spcBef>
                <a:spcPct val="0"/>
              </a:spcBef>
              <a:buFontTx/>
              <a:buNone/>
            </a:pPr>
            <a:endParaRPr lang="ja-JP" altLang="en-US" sz="1400" b="1" dirty="0">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spcBef>
                <a:spcPct val="0"/>
              </a:spcBef>
              <a:buFontTx/>
              <a:buNone/>
            </a:pP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講演２「胃がんの基礎知識と薬物療法」</a:t>
            </a:r>
          </a:p>
          <a:p>
            <a:pPr eaLnBrk="1" hangingPunct="1">
              <a:spcBef>
                <a:spcPct val="0"/>
              </a:spcBef>
              <a:buFontTx/>
              <a:buNone/>
            </a:pP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　　　講師：</a:t>
            </a:r>
            <a:r>
              <a:rPr lang="en-US" altLang="ja-JP" sz="1400" b="1" dirty="0">
                <a:latin typeface="メイリオ" panose="020B0604030504040204" pitchFamily="50" charset="-128"/>
                <a:ea typeface="メイリオ" panose="020B0604030504040204" pitchFamily="50" charset="-128"/>
                <a:cs typeface="メイリオ" panose="020B0604030504040204" pitchFamily="50" charset="-128"/>
              </a:rPr>
              <a:t>JCHO</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九州病院 薬剤部</a:t>
            </a:r>
          </a:p>
          <a:p>
            <a:pPr eaLnBrk="1" hangingPunct="1">
              <a:spcBef>
                <a:spcPct val="0"/>
              </a:spcBef>
              <a:buFontTx/>
              <a:buNone/>
            </a:pP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400" b="1" dirty="0">
                <a:latin typeface="メイリオ" panose="020B0604030504040204" pitchFamily="50" charset="-128"/>
                <a:ea typeface="メイリオ" panose="020B0604030504040204" pitchFamily="50" charset="-128"/>
                <a:cs typeface="メイリオ" panose="020B0604030504040204" pitchFamily="50" charset="-128"/>
              </a:rPr>
              <a:t>JCHO</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九州病院　薬剤部　　　　西尾　拓海　先生</a:t>
            </a:r>
            <a:endParaRPr lang="en-US" altLang="ja-JP" sz="1400" b="1" dirty="0">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spcBef>
                <a:spcPct val="0"/>
              </a:spcBef>
              <a:buFontTx/>
              <a:buNone/>
            </a:pPr>
            <a:endParaRPr lang="en-US" altLang="ja-JP" sz="1400" b="1" dirty="0">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spcBef>
                <a:spcPct val="0"/>
              </a:spcBef>
              <a:buFontTx/>
              <a:buNone/>
            </a:pPr>
            <a:endParaRPr lang="en-US" altLang="ja-JP" sz="14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1" name="AutoShape 93">
            <a:extLst>
              <a:ext uri="{FF2B5EF4-FFF2-40B4-BE49-F238E27FC236}">
                <a16:creationId xmlns:a16="http://schemas.microsoft.com/office/drawing/2014/main" xmlns="" id="{11A7A6FC-4F19-46A8-AA37-972045DB580D}"/>
              </a:ext>
            </a:extLst>
          </p:cNvPr>
          <p:cNvSpPr>
            <a:spLocks noChangeArrowheads="1"/>
          </p:cNvSpPr>
          <p:nvPr/>
        </p:nvSpPr>
        <p:spPr bwMode="auto">
          <a:xfrm>
            <a:off x="59911" y="2008207"/>
            <a:ext cx="1039714" cy="443131"/>
          </a:xfrm>
          <a:prstGeom prst="roundRect">
            <a:avLst>
              <a:gd name="adj" fmla="val 50000"/>
            </a:avLst>
          </a:prstGeom>
          <a:solidFill>
            <a:schemeClr val="accent1">
              <a:lumMod val="60000"/>
              <a:lumOff val="40000"/>
            </a:schemeClr>
          </a:solidFill>
          <a:ln>
            <a:noFill/>
          </a:ln>
          <a:effectLst/>
        </p:spPr>
        <p:txBody>
          <a:bodyPr wrap="none" lIns="83969" tIns="41985" rIns="83969" bIns="41985"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r>
              <a:rPr lang="ja-JP" altLang="en-US" sz="1400" dirty="0">
                <a:ea typeface="メイリオ" pitchFamily="50" charset="-128"/>
                <a:cs typeface="メイリオ" pitchFamily="50" charset="-128"/>
              </a:rPr>
              <a:t>日　時</a:t>
            </a:r>
          </a:p>
        </p:txBody>
      </p:sp>
      <p:sp>
        <p:nvSpPr>
          <p:cNvPr id="42" name="四角形: 角を丸くする 41">
            <a:extLst>
              <a:ext uri="{FF2B5EF4-FFF2-40B4-BE49-F238E27FC236}">
                <a16:creationId xmlns:a16="http://schemas.microsoft.com/office/drawing/2014/main" xmlns="" id="{AEA2E37D-F292-4D86-9019-CA68BF249F3A}"/>
              </a:ext>
            </a:extLst>
          </p:cNvPr>
          <p:cNvSpPr/>
          <p:nvPr/>
        </p:nvSpPr>
        <p:spPr>
          <a:xfrm>
            <a:off x="260649" y="5965388"/>
            <a:ext cx="6386940" cy="355764"/>
          </a:xfrm>
          <a:prstGeom prst="round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単位：日本薬剤師研修センター研修単位１単位</a:t>
            </a:r>
          </a:p>
        </p:txBody>
      </p:sp>
      <p:sp>
        <p:nvSpPr>
          <p:cNvPr id="20" name="正方形/長方形 19">
            <a:extLst>
              <a:ext uri="{FF2B5EF4-FFF2-40B4-BE49-F238E27FC236}">
                <a16:creationId xmlns:a16="http://schemas.microsoft.com/office/drawing/2014/main" xmlns="" id="{5FCDDD09-173F-4C28-8935-EF037286474E}"/>
              </a:ext>
            </a:extLst>
          </p:cNvPr>
          <p:cNvSpPr/>
          <p:nvPr/>
        </p:nvSpPr>
        <p:spPr>
          <a:xfrm>
            <a:off x="254877" y="6178297"/>
            <a:ext cx="8593107" cy="430887"/>
          </a:xfrm>
          <a:prstGeom prst="rect">
            <a:avLst/>
          </a:prstGeom>
        </p:spPr>
        <p:txBody>
          <a:bodyPr wrap="square">
            <a:spAutoFit/>
          </a:bodyPr>
          <a:lstStyle/>
          <a:p>
            <a:endParaRPr lang="ja-JP" altLang="en-US" sz="1100" dirty="0">
              <a:solidFill>
                <a:srgbClr val="000000"/>
              </a:solidFill>
              <a:latin typeface="メイリオ" panose="020B0604030504040204" pitchFamily="50" charset="-128"/>
            </a:endParaRPr>
          </a:p>
          <a:p>
            <a:r>
              <a:rPr lang="ja-JP" altLang="en-US" sz="1100" dirty="0">
                <a:solidFill>
                  <a:srgbClr val="000000"/>
                </a:solidFill>
                <a:latin typeface="メイリオ" panose="020B0604030504040204" pitchFamily="50" charset="-128"/>
              </a:rPr>
              <a:t> </a:t>
            </a:r>
            <a:r>
              <a:rPr lang="en-US" altLang="ja-JP" sz="900" b="1" dirty="0">
                <a:solidFill>
                  <a:srgbClr val="FF0000"/>
                </a:solidFill>
                <a:latin typeface="メイリオ" panose="020B0604030504040204" pitchFamily="50" charset="-128"/>
              </a:rPr>
              <a:t>PECS</a:t>
            </a:r>
            <a:r>
              <a:rPr lang="ja-JP" altLang="en-US" sz="900" b="1" dirty="0">
                <a:solidFill>
                  <a:srgbClr val="FF0000"/>
                </a:solidFill>
                <a:latin typeface="メイリオ" panose="020B0604030504040204" pitchFamily="50" charset="-128"/>
              </a:rPr>
              <a:t>（薬剤師研修･認定システム）の薬剤師登録が必要ですので、単位付与を希望される場合は登録を済ませてください。</a:t>
            </a:r>
            <a:endParaRPr lang="ja-JP" altLang="en-US" sz="900" dirty="0"/>
          </a:p>
        </p:txBody>
      </p:sp>
      <p:sp>
        <p:nvSpPr>
          <p:cNvPr id="44" name="AutoShape 93">
            <a:extLst>
              <a:ext uri="{FF2B5EF4-FFF2-40B4-BE49-F238E27FC236}">
                <a16:creationId xmlns:a16="http://schemas.microsoft.com/office/drawing/2014/main" xmlns="" id="{A3CFA0DE-3601-45E7-9018-1E5D491ED941}"/>
              </a:ext>
            </a:extLst>
          </p:cNvPr>
          <p:cNvSpPr>
            <a:spLocks noChangeArrowheads="1"/>
          </p:cNvSpPr>
          <p:nvPr/>
        </p:nvSpPr>
        <p:spPr bwMode="auto">
          <a:xfrm>
            <a:off x="60459" y="6743695"/>
            <a:ext cx="1039714" cy="443131"/>
          </a:xfrm>
          <a:prstGeom prst="roundRect">
            <a:avLst>
              <a:gd name="adj" fmla="val 50000"/>
            </a:avLst>
          </a:prstGeom>
          <a:solidFill>
            <a:schemeClr val="accent1">
              <a:lumMod val="60000"/>
              <a:lumOff val="40000"/>
            </a:schemeClr>
          </a:solidFill>
          <a:ln>
            <a:noFill/>
          </a:ln>
          <a:effectLst/>
        </p:spPr>
        <p:txBody>
          <a:bodyPr wrap="none" lIns="83969" tIns="41985" rIns="83969" bIns="41985"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r>
              <a:rPr lang="ja-JP" altLang="en-US" sz="1400" dirty="0">
                <a:ea typeface="メイリオ" pitchFamily="50" charset="-128"/>
                <a:cs typeface="メイリオ" pitchFamily="50" charset="-128"/>
              </a:rPr>
              <a:t>対　象</a:t>
            </a:r>
          </a:p>
        </p:txBody>
      </p:sp>
      <p:sp>
        <p:nvSpPr>
          <p:cNvPr id="45" name="AutoShape 93">
            <a:extLst>
              <a:ext uri="{FF2B5EF4-FFF2-40B4-BE49-F238E27FC236}">
                <a16:creationId xmlns:a16="http://schemas.microsoft.com/office/drawing/2014/main" xmlns="" id="{386303B0-AB64-42F6-AD9F-F6153BF75FA7}"/>
              </a:ext>
            </a:extLst>
          </p:cNvPr>
          <p:cNvSpPr>
            <a:spLocks noChangeArrowheads="1"/>
          </p:cNvSpPr>
          <p:nvPr/>
        </p:nvSpPr>
        <p:spPr bwMode="auto">
          <a:xfrm>
            <a:off x="85030" y="7473280"/>
            <a:ext cx="1039714" cy="443131"/>
          </a:xfrm>
          <a:prstGeom prst="roundRect">
            <a:avLst>
              <a:gd name="adj" fmla="val 50000"/>
            </a:avLst>
          </a:prstGeom>
          <a:solidFill>
            <a:schemeClr val="accent1">
              <a:lumMod val="60000"/>
              <a:lumOff val="40000"/>
            </a:schemeClr>
          </a:solidFill>
          <a:ln>
            <a:noFill/>
          </a:ln>
          <a:effectLst/>
        </p:spPr>
        <p:txBody>
          <a:bodyPr wrap="none" lIns="83969" tIns="41985" rIns="83969" bIns="41985"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r>
              <a:rPr lang="ja-JP" altLang="en-US" sz="1400" dirty="0">
                <a:ea typeface="メイリオ" pitchFamily="50" charset="-128"/>
                <a:cs typeface="メイリオ" pitchFamily="50" charset="-128"/>
              </a:rPr>
              <a:t>申込み〆切</a:t>
            </a:r>
          </a:p>
        </p:txBody>
      </p:sp>
      <p:sp>
        <p:nvSpPr>
          <p:cNvPr id="22" name="正方形/長方形 21">
            <a:extLst>
              <a:ext uri="{FF2B5EF4-FFF2-40B4-BE49-F238E27FC236}">
                <a16:creationId xmlns:a16="http://schemas.microsoft.com/office/drawing/2014/main" xmlns="" id="{B88A29A0-47AC-4289-B837-6A0710DF131B}"/>
              </a:ext>
            </a:extLst>
          </p:cNvPr>
          <p:cNvSpPr/>
          <p:nvPr/>
        </p:nvSpPr>
        <p:spPr>
          <a:xfrm>
            <a:off x="1153695" y="6416387"/>
            <a:ext cx="7979196" cy="984885"/>
          </a:xfrm>
          <a:prstGeom prst="rect">
            <a:avLst/>
          </a:prstGeom>
        </p:spPr>
        <p:txBody>
          <a:bodyPr wrap="square">
            <a:spAutoFit/>
          </a:bodyPr>
          <a:lstStyle/>
          <a:p>
            <a:endParaRPr lang="ja-JP" altLang="en-US" sz="1400" dirty="0">
              <a:solidFill>
                <a:srgbClr val="000000"/>
              </a:solidFill>
              <a:latin typeface="Meiryo UI" panose="020B0604030504040204" pitchFamily="50" charset="-128"/>
              <a:ea typeface="Meiryo UI" panose="020B0604030504040204" pitchFamily="50" charset="-128"/>
            </a:endParaRPr>
          </a:p>
          <a:p>
            <a:r>
              <a:rPr lang="ja-JP" altLang="en-US" sz="1400" dirty="0">
                <a:solidFill>
                  <a:srgbClr val="000000"/>
                </a:solidFill>
                <a:latin typeface="Meiryo UI" panose="020B0604030504040204" pitchFamily="50" charset="-128"/>
                <a:ea typeface="Meiryo UI" panose="020B0604030504040204" pitchFamily="50" charset="-128"/>
              </a:rPr>
              <a:t>遠賀・中間薬剤師会正会員（</a:t>
            </a:r>
            <a:r>
              <a:rPr lang="en-US" altLang="ja-JP" sz="1400" dirty="0">
                <a:solidFill>
                  <a:srgbClr val="000000"/>
                </a:solidFill>
                <a:latin typeface="Meiryo UI" panose="020B0604030504040204" pitchFamily="50" charset="-128"/>
                <a:ea typeface="Meiryo UI" panose="020B0604030504040204" pitchFamily="50" charset="-128"/>
              </a:rPr>
              <a:t>A</a:t>
            </a:r>
            <a:r>
              <a:rPr lang="ja-JP" altLang="en-US" sz="1400" dirty="0">
                <a:solidFill>
                  <a:srgbClr val="000000"/>
                </a:solidFill>
                <a:latin typeface="Meiryo UI" panose="020B0604030504040204" pitchFamily="50" charset="-128"/>
                <a:ea typeface="Meiryo UI" panose="020B0604030504040204" pitchFamily="50" charset="-128"/>
              </a:rPr>
              <a:t>会員・</a:t>
            </a:r>
            <a:r>
              <a:rPr lang="en-US" altLang="ja-JP" sz="1400" dirty="0">
                <a:solidFill>
                  <a:srgbClr val="000000"/>
                </a:solidFill>
                <a:latin typeface="Meiryo UI" panose="020B0604030504040204" pitchFamily="50" charset="-128"/>
                <a:ea typeface="Meiryo UI" panose="020B0604030504040204" pitchFamily="50" charset="-128"/>
              </a:rPr>
              <a:t>B</a:t>
            </a:r>
            <a:r>
              <a:rPr lang="ja-JP" altLang="en-US" sz="1400" dirty="0">
                <a:solidFill>
                  <a:srgbClr val="000000"/>
                </a:solidFill>
                <a:latin typeface="Meiryo UI" panose="020B0604030504040204" pitchFamily="50" charset="-128"/>
                <a:ea typeface="Meiryo UI" panose="020B0604030504040204" pitchFamily="50" charset="-128"/>
              </a:rPr>
              <a:t>会員）および</a:t>
            </a:r>
          </a:p>
          <a:p>
            <a:r>
              <a:rPr lang="ja-JP" altLang="en-US" sz="1400" dirty="0">
                <a:solidFill>
                  <a:srgbClr val="000000"/>
                </a:solidFill>
                <a:latin typeface="Meiryo UI" panose="020B0604030504040204" pitchFamily="50" charset="-128"/>
                <a:ea typeface="Meiryo UI" panose="020B0604030504040204" pitchFamily="50" charset="-128"/>
              </a:rPr>
              <a:t>遠賀・中間薬剤師会薬局勤務の薬剤師（非会員</a:t>
            </a:r>
            <a:r>
              <a:rPr lang="ja-JP" altLang="en-US" sz="1600" dirty="0">
                <a:solidFill>
                  <a:srgbClr val="000000"/>
                </a:solidFill>
                <a:latin typeface="Meiryo UI" panose="020B0604030504040204" pitchFamily="50" charset="-128"/>
                <a:ea typeface="Meiryo UI" panose="020B0604030504040204" pitchFamily="50" charset="-128"/>
              </a:rPr>
              <a:t>） </a:t>
            </a:r>
          </a:p>
          <a:p>
            <a:r>
              <a:rPr lang="ja-JP" altLang="en-US" sz="1400" dirty="0">
                <a:solidFill>
                  <a:srgbClr val="000000"/>
                </a:solidFill>
                <a:latin typeface="Meiryo UI" panose="020B0604030504040204" pitchFamily="50" charset="-128"/>
                <a:ea typeface="Meiryo UI" panose="020B0604030504040204" pitchFamily="50" charset="-128"/>
              </a:rPr>
              <a:t>遠賀中間医師会及び遠賀中間歯科医師会所属の先生</a:t>
            </a:r>
            <a:endParaRPr lang="ja-JP" altLang="en-US" sz="1400" dirty="0">
              <a:latin typeface="Meiryo UI" panose="020B0604030504040204" pitchFamily="50" charset="-128"/>
              <a:ea typeface="Meiryo UI" panose="020B0604030504040204" pitchFamily="50" charset="-128"/>
            </a:endParaRPr>
          </a:p>
        </p:txBody>
      </p:sp>
      <p:sp>
        <p:nvSpPr>
          <p:cNvPr id="23" name="正方形/長方形 22">
            <a:extLst>
              <a:ext uri="{FF2B5EF4-FFF2-40B4-BE49-F238E27FC236}">
                <a16:creationId xmlns:a16="http://schemas.microsoft.com/office/drawing/2014/main" xmlns="" id="{68A27EE0-1F97-4D08-83EE-09FBAA39DC3A}"/>
              </a:ext>
            </a:extLst>
          </p:cNvPr>
          <p:cNvSpPr/>
          <p:nvPr/>
        </p:nvSpPr>
        <p:spPr>
          <a:xfrm>
            <a:off x="1130644" y="7269450"/>
            <a:ext cx="5538716" cy="707886"/>
          </a:xfrm>
          <a:prstGeom prst="rect">
            <a:avLst/>
          </a:prstGeom>
        </p:spPr>
        <p:txBody>
          <a:bodyPr wrap="square">
            <a:spAutoFit/>
          </a:bodyPr>
          <a:lstStyle/>
          <a:p>
            <a:endParaRPr lang="ja-JP" altLang="en-US" sz="1200" dirty="0">
              <a:solidFill>
                <a:srgbClr val="000000"/>
              </a:solidFill>
              <a:latin typeface="メイリオ" panose="020B0604030504040204" pitchFamily="50" charset="-128"/>
            </a:endParaRPr>
          </a:p>
          <a:p>
            <a:r>
              <a:rPr lang="ja-JP" altLang="en-US" sz="1200" u="sng" dirty="0">
                <a:solidFill>
                  <a:srgbClr val="000000"/>
                </a:solidFill>
                <a:latin typeface="メイリオ" panose="020B0604030504040204" pitchFamily="50" charset="-128"/>
              </a:rPr>
              <a:t> </a:t>
            </a:r>
            <a:r>
              <a:rPr lang="en-US" altLang="ja-JP" sz="1400" b="1" u="sng" dirty="0" smtClean="0">
                <a:solidFill>
                  <a:srgbClr val="000000"/>
                </a:solidFill>
                <a:latin typeface="メイリオ" panose="020B0604030504040204" pitchFamily="50" charset="-128"/>
              </a:rPr>
              <a:t>2/</a:t>
            </a:r>
            <a:r>
              <a:rPr lang="en-US" altLang="ja-JP" sz="1400" b="1" u="sng" dirty="0">
                <a:solidFill>
                  <a:srgbClr val="000000"/>
                </a:solidFill>
                <a:latin typeface="メイリオ" panose="020B0604030504040204" pitchFamily="50" charset="-128"/>
              </a:rPr>
              <a:t>13</a:t>
            </a:r>
            <a:r>
              <a:rPr lang="en-US" altLang="ja-JP" sz="1400" b="1" u="sng" dirty="0" smtClean="0">
                <a:solidFill>
                  <a:srgbClr val="000000"/>
                </a:solidFill>
                <a:latin typeface="メイリオ" panose="020B0604030504040204" pitchFamily="50" charset="-128"/>
              </a:rPr>
              <a:t>(</a:t>
            </a:r>
            <a:r>
              <a:rPr lang="ja-JP" altLang="en-US" sz="1400" b="1" u="sng" dirty="0" smtClean="0">
                <a:solidFill>
                  <a:srgbClr val="000000"/>
                </a:solidFill>
                <a:latin typeface="メイリオ" panose="020B0604030504040204" pitchFamily="50" charset="-128"/>
              </a:rPr>
              <a:t>金</a:t>
            </a:r>
            <a:r>
              <a:rPr lang="en-US" altLang="ja-JP" sz="1400" b="1" u="sng" dirty="0" smtClean="0">
                <a:solidFill>
                  <a:srgbClr val="000000"/>
                </a:solidFill>
                <a:latin typeface="メイリオ" panose="020B0604030504040204" pitchFamily="50" charset="-128"/>
              </a:rPr>
              <a:t>)</a:t>
            </a:r>
            <a:r>
              <a:rPr lang="ja-JP" altLang="en-US" sz="1400" b="1" u="sng" dirty="0" err="1">
                <a:solidFill>
                  <a:srgbClr val="000000"/>
                </a:solidFill>
                <a:latin typeface="メイリオ" panose="020B0604030504040204" pitchFamily="50" charset="-128"/>
              </a:rPr>
              <a:t>までに</a:t>
            </a:r>
            <a:r>
              <a:rPr lang="ja-JP" altLang="en-US" sz="1400" b="1" u="sng" dirty="0">
                <a:solidFill>
                  <a:srgbClr val="000000"/>
                </a:solidFill>
                <a:latin typeface="メイリオ" panose="020B0604030504040204" pitchFamily="50" charset="-128"/>
              </a:rPr>
              <a:t>薬剤師会事務局へ</a:t>
            </a:r>
            <a:r>
              <a:rPr lang="en-US" altLang="ja-JP" sz="1400" b="1" u="sng" dirty="0">
                <a:solidFill>
                  <a:srgbClr val="000000"/>
                </a:solidFill>
                <a:latin typeface="メイリオ" panose="020B0604030504040204" pitchFamily="50" charset="-128"/>
              </a:rPr>
              <a:t>FAX</a:t>
            </a:r>
            <a:r>
              <a:rPr lang="ja-JP" altLang="en-US" sz="1400" b="1" u="sng" dirty="0">
                <a:solidFill>
                  <a:srgbClr val="000000"/>
                </a:solidFill>
                <a:latin typeface="メイリオ" panose="020B0604030504040204" pitchFamily="50" charset="-128"/>
              </a:rPr>
              <a:t>またはメールでお願い</a:t>
            </a:r>
            <a:endParaRPr lang="en-US" altLang="ja-JP" sz="1400" b="1" u="sng" dirty="0">
              <a:solidFill>
                <a:srgbClr val="000000"/>
              </a:solidFill>
              <a:latin typeface="メイリオ" panose="020B0604030504040204" pitchFamily="50" charset="-128"/>
            </a:endParaRPr>
          </a:p>
          <a:p>
            <a:r>
              <a:rPr lang="ja-JP" altLang="en-US" sz="1400" b="1" u="sng" dirty="0">
                <a:solidFill>
                  <a:srgbClr val="000000"/>
                </a:solidFill>
                <a:latin typeface="メイリオ" panose="020B0604030504040204" pitchFamily="50" charset="-128"/>
              </a:rPr>
              <a:t>致します。</a:t>
            </a:r>
            <a:endParaRPr lang="ja-JP" altLang="en-US" sz="1400" u="sng" dirty="0"/>
          </a:p>
        </p:txBody>
      </p:sp>
      <p:sp>
        <p:nvSpPr>
          <p:cNvPr id="25" name="正方形/長方形 24">
            <a:extLst>
              <a:ext uri="{FF2B5EF4-FFF2-40B4-BE49-F238E27FC236}">
                <a16:creationId xmlns:a16="http://schemas.microsoft.com/office/drawing/2014/main" xmlns="" id="{B373B402-1322-473D-8FA5-691D00EDBA4F}"/>
              </a:ext>
            </a:extLst>
          </p:cNvPr>
          <p:cNvSpPr/>
          <p:nvPr/>
        </p:nvSpPr>
        <p:spPr>
          <a:xfrm>
            <a:off x="228662" y="8088540"/>
            <a:ext cx="7448810" cy="1184940"/>
          </a:xfrm>
          <a:prstGeom prst="rect">
            <a:avLst/>
          </a:prstGeom>
        </p:spPr>
        <p:txBody>
          <a:bodyPr wrap="square">
            <a:spAutoFit/>
          </a:bodyPr>
          <a:lstStyle/>
          <a:p>
            <a:r>
              <a:rPr lang="ja-JP" altLang="en-US" sz="1100" dirty="0"/>
              <a:t>□ 当日、薬剤師の先生は印刷した</a:t>
            </a:r>
            <a:r>
              <a:rPr lang="en-US" altLang="ja-JP" sz="1100" dirty="0"/>
              <a:t>PECS</a:t>
            </a:r>
            <a:r>
              <a:rPr lang="ja-JP" altLang="en-US" sz="1100" dirty="0"/>
              <a:t>本人確認票（</a:t>
            </a:r>
            <a:r>
              <a:rPr lang="en-US" altLang="ja-JP" sz="1100" dirty="0"/>
              <a:t>QR</a:t>
            </a:r>
            <a:r>
              <a:rPr lang="ja-JP" altLang="en-US" sz="1100" dirty="0"/>
              <a:t>コード）本人確認出来るものを必ずご持参ください。</a:t>
            </a:r>
          </a:p>
          <a:p>
            <a:r>
              <a:rPr lang="ja-JP" altLang="en-US" sz="1100" dirty="0"/>
              <a:t>　（マイナンバーカード、運転免許証、</a:t>
            </a:r>
            <a:r>
              <a:rPr lang="en-US" altLang="ja-JP" sz="1100" dirty="0"/>
              <a:t>HPKI</a:t>
            </a:r>
            <a:r>
              <a:rPr lang="ja-JP" altLang="en-US" sz="1100" dirty="0"/>
              <a:t>カード、パスポートなど、顔写真付き身分証明書）</a:t>
            </a:r>
            <a:endParaRPr lang="en-US" altLang="ja-JP" sz="1100" dirty="0"/>
          </a:p>
          <a:p>
            <a:endParaRPr lang="ja-JP" altLang="en-US" sz="800" dirty="0"/>
          </a:p>
          <a:p>
            <a:r>
              <a:rPr lang="ja-JP" altLang="en-US" sz="1100" dirty="0"/>
              <a:t>□ 受付にて、混雑が想定されますので時間に余裕をもって来館ください。また遅刻・途中退出などは</a:t>
            </a:r>
            <a:endParaRPr lang="en-US" altLang="ja-JP" sz="1100" dirty="0"/>
          </a:p>
          <a:p>
            <a:r>
              <a:rPr lang="ja-JP" altLang="en-US" sz="1100" dirty="0"/>
              <a:t>　単位付与が出来ませんのでご了承ください。</a:t>
            </a:r>
            <a:endParaRPr lang="en-US" altLang="ja-JP" sz="1100" dirty="0"/>
          </a:p>
          <a:p>
            <a:r>
              <a:rPr lang="ja-JP" altLang="en-US" sz="800" dirty="0"/>
              <a:t>　</a:t>
            </a:r>
          </a:p>
          <a:p>
            <a:r>
              <a:rPr lang="ja-JP" altLang="en-US" sz="1100" dirty="0"/>
              <a:t>□ 当日、発熱や体調がすぐれない方は出席を控えていただきますようお願い致します。</a:t>
            </a:r>
          </a:p>
        </p:txBody>
      </p:sp>
      <p:sp>
        <p:nvSpPr>
          <p:cNvPr id="59" name="AutoShape 93">
            <a:extLst>
              <a:ext uri="{FF2B5EF4-FFF2-40B4-BE49-F238E27FC236}">
                <a16:creationId xmlns:a16="http://schemas.microsoft.com/office/drawing/2014/main" xmlns="" id="{91FF31F6-8C65-4BBF-81C5-2C872B58261E}"/>
              </a:ext>
            </a:extLst>
          </p:cNvPr>
          <p:cNvSpPr>
            <a:spLocks noChangeArrowheads="1"/>
          </p:cNvSpPr>
          <p:nvPr/>
        </p:nvSpPr>
        <p:spPr bwMode="auto">
          <a:xfrm>
            <a:off x="210411" y="9362086"/>
            <a:ext cx="6647589" cy="438982"/>
          </a:xfrm>
          <a:prstGeom prst="roundRect">
            <a:avLst/>
          </a:prstGeom>
          <a:solidFill>
            <a:srgbClr val="E4F5FC"/>
          </a:solidFill>
          <a:ln>
            <a:noFill/>
          </a:ln>
          <a:effectLst/>
        </p:spPr>
        <p:txBody>
          <a:bodyPr wrap="none" lIns="216000" tIns="41985" rIns="83969" bIns="41985"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r>
              <a:rPr lang="ja-JP" altLang="en-US" sz="1400" dirty="0">
                <a:ea typeface="メイリオ" pitchFamily="50" charset="-128"/>
                <a:cs typeface="メイリオ" pitchFamily="50" charset="-128"/>
              </a:rPr>
              <a:t>　共　催　　　一般社団法人 遠賀・中間薬剤師会　　　株式会社アステム</a:t>
            </a:r>
            <a:endParaRPr lang="en-US" altLang="ja-JP" sz="1400" dirty="0">
              <a:ea typeface="メイリオ" pitchFamily="50" charset="-128"/>
              <a:cs typeface="メイリオ" pitchFamily="50" charset="-128"/>
            </a:endParaRPr>
          </a:p>
        </p:txBody>
      </p:sp>
      <p:sp>
        <p:nvSpPr>
          <p:cNvPr id="2" name="AutoShape 93">
            <a:extLst>
              <a:ext uri="{FF2B5EF4-FFF2-40B4-BE49-F238E27FC236}">
                <a16:creationId xmlns:a16="http://schemas.microsoft.com/office/drawing/2014/main" xmlns="" id="{2C731805-AEDB-E633-7D76-0C7FDBEF5F7D}"/>
              </a:ext>
            </a:extLst>
          </p:cNvPr>
          <p:cNvSpPr>
            <a:spLocks noChangeArrowheads="1"/>
          </p:cNvSpPr>
          <p:nvPr/>
        </p:nvSpPr>
        <p:spPr bwMode="auto">
          <a:xfrm>
            <a:off x="59911" y="3501757"/>
            <a:ext cx="1039714" cy="443131"/>
          </a:xfrm>
          <a:prstGeom prst="roundRect">
            <a:avLst>
              <a:gd name="adj" fmla="val 50000"/>
            </a:avLst>
          </a:prstGeom>
          <a:solidFill>
            <a:schemeClr val="accent1">
              <a:lumMod val="60000"/>
              <a:lumOff val="40000"/>
            </a:schemeClr>
          </a:solidFill>
          <a:ln>
            <a:noFill/>
          </a:ln>
          <a:effectLst/>
        </p:spPr>
        <p:txBody>
          <a:bodyPr wrap="none" lIns="83969" tIns="41985" rIns="83969" bIns="41985"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r>
              <a:rPr lang="ja-JP" altLang="en-US" sz="1400" dirty="0">
                <a:ea typeface="メイリオ" pitchFamily="50" charset="-128"/>
                <a:cs typeface="メイリオ" pitchFamily="50" charset="-128"/>
              </a:rPr>
              <a:t>情報提供</a:t>
            </a:r>
          </a:p>
        </p:txBody>
      </p:sp>
      <p:sp>
        <p:nvSpPr>
          <p:cNvPr id="4" name="Text Box 13">
            <a:extLst>
              <a:ext uri="{FF2B5EF4-FFF2-40B4-BE49-F238E27FC236}">
                <a16:creationId xmlns:a16="http://schemas.microsoft.com/office/drawing/2014/main" xmlns="" id="{0A67D0E2-B439-D696-4694-45152EA3C81F}"/>
              </a:ext>
            </a:extLst>
          </p:cNvPr>
          <p:cNvSpPr txBox="1">
            <a:spLocks noChangeArrowheads="1"/>
          </p:cNvSpPr>
          <p:nvPr/>
        </p:nvSpPr>
        <p:spPr bwMode="auto">
          <a:xfrm>
            <a:off x="1119335" y="3493676"/>
            <a:ext cx="552825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19:20‐19:30</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「アステムからの情報提供」</a:t>
            </a: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a:p>
            <a:pPr eaLnBrk="1" hangingPunct="1">
              <a:spcBef>
                <a:spcPct val="0"/>
              </a:spcBef>
              <a:buFontTx/>
              <a:buNone/>
            </a:pP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株式会社アステム　勝原　龍</a:t>
            </a: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23450205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インテグラル">
  <a:themeElements>
    <a:clrScheme name="インテグラル">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インテグラル">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インテグラル">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BA4F0305A010984D8C0CF199DB363923" ma:contentTypeVersion="16" ma:contentTypeDescription="新しいドキュメントを作成します。" ma:contentTypeScope="" ma:versionID="00655d13f58ae16fc6037e339156c782">
  <xsd:schema xmlns:xsd="http://www.w3.org/2001/XMLSchema" xmlns:xs="http://www.w3.org/2001/XMLSchema" xmlns:p="http://schemas.microsoft.com/office/2006/metadata/properties" xmlns:ns3="bb4bb2f2-eab7-4bef-9f1c-b929d39d37c1" xmlns:ns4="ca07e561-7778-412a-976b-45e9153df346" targetNamespace="http://schemas.microsoft.com/office/2006/metadata/properties" ma:root="true" ma:fieldsID="a3507f7438caa453b485c40748230037" ns3:_="" ns4:_="">
    <xsd:import namespace="bb4bb2f2-eab7-4bef-9f1c-b929d39d37c1"/>
    <xsd:import namespace="ca07e561-7778-412a-976b-45e9153df346"/>
    <xsd:element name="properties">
      <xsd:complexType>
        <xsd:sequence>
          <xsd:element name="documentManagement">
            <xsd:complexType>
              <xsd:all>
                <xsd:element ref="ns3:MediaServiceMetadata" minOccurs="0"/>
                <xsd:element ref="ns3:MediaServiceFastMetadata" minOccurs="0"/>
                <xsd:element ref="ns4:SharedWithUsers" minOccurs="0"/>
                <xsd:element ref="ns4:SharingHintHash" minOccurs="0"/>
                <xsd:element ref="ns4:SharedWithDetails" minOccurs="0"/>
                <xsd:element ref="ns3:MediaServiceAutoTags" minOccurs="0"/>
                <xsd:element ref="ns3:MediaServiceOCR" minOccurs="0"/>
                <xsd:element ref="ns3:MediaServiceGenerationTime" minOccurs="0"/>
                <xsd:element ref="ns3:MediaServiceEventHashCode" minOccurs="0"/>
                <xsd:element ref="ns3:_activity" minOccurs="0"/>
                <xsd:element ref="ns3:MediaServiceDateTaken" minOccurs="0"/>
                <xsd:element ref="ns3:MediaLengthInSeconds" minOccurs="0"/>
                <xsd:element ref="ns3:MediaServiceObjectDetectorVersions" minOccurs="0"/>
                <xsd:element ref="ns3:MediaServiceSearchProperties" minOccurs="0"/>
                <xsd:element ref="ns3:MediaServiceSystemTag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b4bb2f2-eab7-4bef-9f1c-b929d39d37c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_activity" ma:index="17" nillable="true" ma:displayName="_activity" ma:hidden="true" ma:internalName="_activity">
      <xsd:simpleType>
        <xsd:restriction base="dms:Note"/>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SystemTags" ma:index="22" nillable="true" ma:displayName="MediaServiceSystemTags" ma:hidden="true" ma:internalName="MediaServiceSystemTags" ma:readOnly="true">
      <xsd:simpleType>
        <xsd:restriction base="dms:Note"/>
      </xsd:simpleType>
    </xsd:element>
    <xsd:element name="MediaServiceLocation" ma:index="23"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a07e561-7778-412a-976b-45e9153df346" elementFormDefault="qualified">
    <xsd:import namespace="http://schemas.microsoft.com/office/2006/documentManagement/types"/>
    <xsd:import namespace="http://schemas.microsoft.com/office/infopath/2007/PartnerControls"/>
    <xsd:element name="SharedWithUsers" ma:index="1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11" nillable="true" ma:displayName="共有のヒントのハッシュ" ma:hidden="true" ma:internalName="SharingHintHash" ma:readOnly="true">
      <xsd:simpleType>
        <xsd:restriction base="dms:Text"/>
      </xsd:simpleType>
    </xsd:element>
    <xsd:element name="SharedWithDetails" ma:index="12"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bb4bb2f2-eab7-4bef-9f1c-b929d39d37c1" xsi:nil="true"/>
  </documentManagement>
</p:properties>
</file>

<file path=customXml/itemProps1.xml><?xml version="1.0" encoding="utf-8"?>
<ds:datastoreItem xmlns:ds="http://schemas.openxmlformats.org/officeDocument/2006/customXml" ds:itemID="{1207F464-6426-4BFE-B664-B4D599FFD31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b4bb2f2-eab7-4bef-9f1c-b929d39d37c1"/>
    <ds:schemaRef ds:uri="ca07e561-7778-412a-976b-45e9153df34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B3008B1-C786-4C98-B549-FBC46417A472}">
  <ds:schemaRefs>
    <ds:schemaRef ds:uri="http://schemas.microsoft.com/sharepoint/v3/contenttype/forms"/>
  </ds:schemaRefs>
</ds:datastoreItem>
</file>

<file path=customXml/itemProps3.xml><?xml version="1.0" encoding="utf-8"?>
<ds:datastoreItem xmlns:ds="http://schemas.openxmlformats.org/officeDocument/2006/customXml" ds:itemID="{9B0E1C6B-F6D6-48EB-888B-A7F61EFB72B4}">
  <ds:schemaRefs>
    <ds:schemaRef ds:uri="http://purl.org/dc/terms/"/>
    <ds:schemaRef ds:uri="http://schemas.openxmlformats.org/package/2006/metadata/core-properties"/>
    <ds:schemaRef ds:uri="ca07e561-7778-412a-976b-45e9153df346"/>
    <ds:schemaRef ds:uri="http://schemas.microsoft.com/office/2006/documentManagement/types"/>
    <ds:schemaRef ds:uri="http://schemas.microsoft.com/office/infopath/2007/PartnerControls"/>
    <ds:schemaRef ds:uri="http://purl.org/dc/elements/1.1/"/>
    <ds:schemaRef ds:uri="http://schemas.microsoft.com/office/2006/metadata/properties"/>
    <ds:schemaRef ds:uri="bb4bb2f2-eab7-4bef-9f1c-b929d39d37c1"/>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Integral</Template>
  <TotalTime>972</TotalTime>
  <Words>145</Words>
  <Application>Microsoft Office PowerPoint</Application>
  <PresentationFormat>A4 210 x 297 mm</PresentationFormat>
  <Paragraphs>40</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Meiryo UI</vt:lpstr>
      <vt:lpstr>Tw Cen MT</vt:lpstr>
      <vt:lpstr>Tw Cen MT Condensed</vt:lpstr>
      <vt:lpstr>メイリオ</vt:lpstr>
      <vt:lpstr>Arial</vt:lpstr>
      <vt:lpstr>Wingdings 3</vt:lpstr>
      <vt:lpstr>インテグラル</vt:lpstr>
      <vt:lpstr>PowerPoint プレゼンテーション</vt:lpstr>
    </vt:vector>
  </TitlesOfParts>
  <Company>www.tempworks.org</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TEMPWORKS テンプレート</dc:title>
  <dc:subject>www.tempworks.org　テンプレート</dc:subject>
  <dc:creator>www.tempworks.org</dc:creator>
  <cp:keywords>テンプレート</cp:keywords>
  <cp:lastModifiedBy>Microsoft アカウント</cp:lastModifiedBy>
  <cp:revision>89</cp:revision>
  <cp:lastPrinted>2023-12-11T08:27:37Z</cp:lastPrinted>
  <dcterms:created xsi:type="dcterms:W3CDTF">2015-02-02T08:53:02Z</dcterms:created>
  <dcterms:modified xsi:type="dcterms:W3CDTF">2026-01-05T05:06:43Z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0x010100BA4F0305A010984D8C0CF199DB363923</vt:lpwstr>
  </property>
</Properties>
</file>